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05"/>
    <a:srgbClr val="231F20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4660"/>
  </p:normalViewPr>
  <p:slideViewPr>
    <p:cSldViewPr snapToGrid="0">
      <p:cViewPr>
        <p:scale>
          <a:sx n="100" d="100"/>
          <a:sy n="10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0EF6E-5388-EBEC-D72E-E5FA66000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E55B0E-7883-62EF-CE2F-FC6F02166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2AA74E-2998-7454-1F35-3AC1C994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C616F-B6D7-D339-12B4-CDC58CA6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7532B-1277-0F9B-7A53-6023112E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5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B104E-477A-2EEE-2ACC-BAA3CB55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36CEAC-930C-3677-F1E9-836443801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527CF-5100-3B5C-07A0-94892D8A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B05D3-96B9-B1C9-87E4-BE8A7C5E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C7DE0-3668-6141-0DF8-41E2685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9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0769A4-9E2F-CA4E-347D-2AC90BBAF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00981-B1FD-971C-C35A-7B720EA91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5D5EA-2C42-22E6-799C-609C2A7E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E505F-1057-E26D-37EB-7D807B46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379AF-0E29-718C-BA19-FE1C1875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60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C5DF7-D6DD-6242-DE29-EF7155B0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6EE81-BAB2-4D3D-5C2E-37AE1180A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A2F1-C424-23A0-87AD-8D1FDD3E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AFF6D-7109-16F3-27FE-ECEE6FA4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6B6BE-5517-ECC2-5BC0-8C939D9A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1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32151-3D67-A7D2-3C9A-FD07BDDD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1505AF-7AC2-1A79-C1FB-7215C4FB3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F8070-D41F-2182-42E1-EC5FB2E1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58C60-4232-99A2-6A9E-093A110F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6E477-59EE-8462-EB85-05B9D797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0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3A4DB-92DE-40AB-3D14-198B21EA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7BD2B-2865-F270-6B81-86392AB08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DFAC8A-459C-B553-4DE3-01BE38319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84ADA1-B228-59C2-6D14-C0178E1F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3CCD9F-594F-E219-675C-F828B145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779EE-95AC-4BDD-1E82-5D8DC6C1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66C2B-0F31-22B4-D262-9C3DCF55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17B4A-F650-4B38-4BB4-23DE5D5B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D8EAF-669F-2A01-6FF1-A41970D0C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0B14EC-F54A-C732-792C-5D36B91E7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EAF546-754D-39D8-4471-FA782D9F4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FF0ED0-9797-3936-18E9-C60A9288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10AACA1-3DFB-C47E-2A37-92ED5302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9968D1-C3B1-102E-7B8B-AC57DDE0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8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F4CE7-269C-0E78-A8CF-8497E903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F5809E-4097-C603-A268-DC92B8F5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E1F5B6-5834-35D5-1084-228F03A9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282170-81D7-235B-DD53-65E50B0E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9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A89953-D2AC-D6A9-6FEB-0A41EB08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2199D-C815-3D3A-1A3A-5ACBD4C0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8665A7-0171-905A-440B-89887E2E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8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416D0-0306-4A84-9DFF-7B761CA4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846993-D3C4-0FE2-180B-082FF4F9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6EA08-1629-5A7E-2FB2-BC08B7FA9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E77C3-A844-627F-76CC-1423797D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68602-2A67-1350-B385-D2459686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F1ECF-5005-7CE9-C1DA-CEBCA6FF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96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C6FDC-E7B5-0BE3-7F42-C6182AF5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6159CE-B9A7-0175-9A68-75F2C23E8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CCA2A-DDF6-F034-631C-08735ADF8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122F4-D65D-F0E0-B8CE-6793EA16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84D427-A845-A100-1578-8872F0A1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36DEBE-0C91-95F6-3E28-E35D9AE0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1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E2EB2-87E3-3039-6CE9-3A871B03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F3D78-87D4-AC81-F9DD-53EED06D2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FD0D1-2EAF-C6FA-2A84-ACE52A491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BF710-3759-4495-9EC6-A0321C2415B8}" type="datetimeFigureOut">
              <a:rPr lang="ru-RU" smtClean="0"/>
              <a:t>08.06.2026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353CD3-D29A-0EF6-4C64-5F87F3384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771A0-C7EC-AF8C-3038-784271DA1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404A6-F69C-4C3C-96D2-0650E02E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9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A12EAD-8174-0AC9-4F89-AA097175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6B6CF-608C-F682-284D-B91B474BE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29" y="2329543"/>
            <a:ext cx="9144000" cy="1544637"/>
          </a:xfrm>
        </p:spPr>
        <p:txBody>
          <a:bodyPr anchor="ctr">
            <a:noAutofit/>
          </a:bodyPr>
          <a:lstStyle/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ВАШЕЙ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311662-F01B-0E05-A2F1-B957AF8EC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29" y="4476523"/>
            <a:ext cx="9144000" cy="1655762"/>
          </a:xfrm>
        </p:spPr>
        <p:txBody>
          <a:bodyPr/>
          <a:lstStyle/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</a:p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Должность (группа)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8ABA9-AB83-9A0B-1F22-F8F9D73F21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923" y="504729"/>
            <a:ext cx="2353809" cy="10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17BAF-F341-8BFA-C7DF-42C38D6C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5C4663-EF7A-3C78-25E1-A36B877C3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4535C-B4EC-4BF4-B280-EA09E39CA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29" y="2329543"/>
            <a:ext cx="9144000" cy="1544637"/>
          </a:xfrm>
        </p:spPr>
        <p:txBody>
          <a:bodyPr anchor="ctr">
            <a:noAutofit/>
          </a:bodyPr>
          <a:lstStyle/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НАЗВАНИЕ ВАШЕЙ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508A47-EA92-C429-59FA-70BF9A7F0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29" y="4476523"/>
            <a:ext cx="9144000" cy="1655762"/>
          </a:xfrm>
        </p:spPr>
        <p:txBody>
          <a:bodyPr/>
          <a:lstStyle/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</a:p>
          <a:p>
            <a:pPr algn="l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pPr algn="l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Должность (группа)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7A47AC-9B57-5E34-FAE2-FE04DABB98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923" y="504729"/>
            <a:ext cx="2353809" cy="107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9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040B9-15CC-9CC0-F35A-E339DD457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72A319-011E-53AD-3312-CF9FBD214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496AD-517B-F286-ACF2-A04894B4E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429" y="2329543"/>
            <a:ext cx="9144000" cy="1544637"/>
          </a:xfrm>
        </p:spPr>
        <p:txBody>
          <a:bodyPr anchor="ctr">
            <a:noAutofit/>
          </a:bodyPr>
          <a:lstStyle/>
          <a:p>
            <a:pPr algn="l"/>
            <a:r>
              <a:rPr lang="ru-RU" b="1" dirty="0">
                <a:solidFill>
                  <a:srgbClr val="FFCB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ВАШЕЙ</a:t>
            </a:r>
            <a:br>
              <a:rPr lang="ru-RU" b="1" dirty="0">
                <a:solidFill>
                  <a:srgbClr val="FFCB0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CB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955C0B-02F4-3A56-53CB-36F3912F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741" y="4353152"/>
            <a:ext cx="9144000" cy="1655762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pPr algn="l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 (группа)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4C3453-A4DD-BA82-5097-135E80B4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98" y="445795"/>
            <a:ext cx="2389923" cy="103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7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B25BD8-ACB0-477D-3C69-7E895A8E00DC}"/>
              </a:ext>
            </a:extLst>
          </p:cNvPr>
          <p:cNvSpPr/>
          <p:nvPr/>
        </p:nvSpPr>
        <p:spPr>
          <a:xfrm>
            <a:off x="0" y="0"/>
            <a:ext cx="12192000" cy="870012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1F2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D8478D-18B3-6454-A776-1B3F7530D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69" y="120764"/>
            <a:ext cx="1351131" cy="58494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DA03A2C-3237-724D-9D54-96B6D909DD0F}"/>
              </a:ext>
            </a:extLst>
          </p:cNvPr>
          <p:cNvSpPr txBox="1">
            <a:spLocks/>
          </p:cNvSpPr>
          <p:nvPr/>
        </p:nvSpPr>
        <p:spPr>
          <a:xfrm>
            <a:off x="362857" y="1070603"/>
            <a:ext cx="9144000" cy="6420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0423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16D69-F977-50F7-56FA-76C28442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8BB8A8-8B26-A7CC-9B91-2B196808CA5E}"/>
              </a:ext>
            </a:extLst>
          </p:cNvPr>
          <p:cNvSpPr/>
          <p:nvPr/>
        </p:nvSpPr>
        <p:spPr>
          <a:xfrm>
            <a:off x="0" y="0"/>
            <a:ext cx="12192000" cy="870012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31F2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E488337-8ECC-FBE4-7C76-FD3530A6E7DE}"/>
              </a:ext>
            </a:extLst>
          </p:cNvPr>
          <p:cNvSpPr txBox="1">
            <a:spLocks/>
          </p:cNvSpPr>
          <p:nvPr/>
        </p:nvSpPr>
        <p:spPr>
          <a:xfrm>
            <a:off x="362857" y="1070603"/>
            <a:ext cx="9144000" cy="6420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4DA07-716F-0638-B0A9-AA34E78EFC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93474" y="120764"/>
            <a:ext cx="1452675" cy="6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41E51-9D2E-457E-3B2A-4DDAA808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EA1B24E-AD43-3B9C-3142-B255BD8C9084}"/>
              </a:ext>
            </a:extLst>
          </p:cNvPr>
          <p:cNvSpPr txBox="1">
            <a:spLocks/>
          </p:cNvSpPr>
          <p:nvPr/>
        </p:nvSpPr>
        <p:spPr>
          <a:xfrm>
            <a:off x="326571" y="1316731"/>
            <a:ext cx="9144000" cy="64208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CD0436-DECE-7F8E-C566-90F0CB760A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2857" y="260672"/>
            <a:ext cx="1545842" cy="70894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89B271A-097C-2CF4-88EB-6423AA93BDE9}"/>
              </a:ext>
            </a:extLst>
          </p:cNvPr>
          <p:cNvCxnSpPr>
            <a:cxnSpLocks/>
          </p:cNvCxnSpPr>
          <p:nvPr/>
        </p:nvCxnSpPr>
        <p:spPr>
          <a:xfrm>
            <a:off x="362857" y="1143173"/>
            <a:ext cx="11393714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27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39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Aptos Display</vt:lpstr>
      <vt:lpstr>Aptos</vt:lpstr>
      <vt:lpstr>Тема Office</vt:lpstr>
      <vt:lpstr>НАЗВАНИЕ ВАШЕЙ ПРЕЗЕНТАЦИИ</vt:lpstr>
      <vt:lpstr>НАЗВАНИЕ ВАШЕЙ ПРЕЗЕНТАЦИИ</vt:lpstr>
      <vt:lpstr>НАЗВАНИЕ ВАШЕЙ ПРЕЗЕНТАЦИИ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Зиннатуллина Диляра Ифратовна</dc:creator>
  <cp:lastModifiedBy>Зиннатуллина Диляра Ифратовна</cp:lastModifiedBy>
  <cp:revision>2</cp:revision>
  <dcterms:created xsi:type="dcterms:W3CDTF">2026-06-08T06:25:11Z</dcterms:created>
  <dcterms:modified xsi:type="dcterms:W3CDTF">2026-06-08T07:27:40Z</dcterms:modified>
</cp:coreProperties>
</file>